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6" r:id="rId18"/>
    <p:sldId id="272" r:id="rId19"/>
    <p:sldId id="273" r:id="rId20"/>
    <p:sldId id="274" r:id="rId21"/>
    <p:sldId id="277" r:id="rId22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1522" y="-14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E141B7-ED8D-4C8C-AD4F-EE22E25F97D5}" type="datetimeFigureOut">
              <a:rPr lang="pl-PL" smtClean="0"/>
              <a:pPr/>
              <a:t>10.04.2021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414E2-CAB4-40DE-B876-671A8A106C8E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Te budynki w Warszawie rozbłysną na zielono! [Światowy Dzień Ziemi 2020] -  Warszawa, ESKA.p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609600"/>
            <a:ext cx="8608880" cy="5743575"/>
          </a:xfrm>
          <a:prstGeom prst="rect">
            <a:avLst/>
          </a:prstGeom>
          <a:noFill/>
        </p:spPr>
      </p:pic>
      <p:pic>
        <p:nvPicPr>
          <p:cNvPr id="4102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3733800"/>
            <a:ext cx="3124200" cy="3124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685800"/>
            <a:ext cx="7848600" cy="95045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098" name="Picture 2" descr="Krasnoludek, strój krasnoludka dla dziewczynki - Zdjęcia stockowe, obrazy i  fotografie – Depositphoto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24600" y="2057400"/>
            <a:ext cx="2511425" cy="25114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" name="Picture 6" descr="Krasnoludek, strój krasnoludka dla dziewczynki - Zdjęcia stockowe, obrazy i  fotografie – Depositphoto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2362200"/>
            <a:ext cx="2667000" cy="396948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fika wektorowa Las rysunek, obrazy wektorowe, Las rysunek ilustracje i  klipart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3582"/>
            <a:ext cx="9144000" cy="6295430"/>
          </a:xfrm>
          <a:prstGeom prst="rect">
            <a:avLst/>
          </a:prstGeom>
          <a:noFill/>
        </p:spPr>
      </p:pic>
      <p:pic>
        <p:nvPicPr>
          <p:cNvPr id="3076" name="Picture 4" descr="Brak opisu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7400" y="3429000"/>
            <a:ext cx="5791200" cy="26344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078" name="Picture 6" descr="Ślicznych Chmur Kreskówki Ilustracyjny Rysunek I Biały Tło Tła I Białego  Ilustracja Wektor - Ilustracja złożonej z ptak, dziecko: 10060847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86200" y="2362200"/>
            <a:ext cx="16002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6" descr="Ślicznych Chmur Kreskówki Ilustracyjny Rysunek I Biały Tło Tła I Białego  Ilustracja Wektor - Ilustracja złożonej z ptak, dziecko: 10060847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7400" y="1295400"/>
            <a:ext cx="1706880" cy="121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Ślicznych Chmur Kreskówki Ilustracyjny Rysunek I Biały Tło Tła I Białego  Ilustracja Wektor - Ilustracja złożonej z ptak, dziecko: 10060847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1143000"/>
            <a:ext cx="1600200" cy="1143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ajkowy Zamek | Premium Wekt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733800"/>
            <a:ext cx="3124200" cy="3124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Dzieci króla Lira – legendy irlandzkie, bajka dla dzieci do czytania,  miastodzieci.p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0830" y="609600"/>
            <a:ext cx="2503170" cy="2743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62000"/>
            <a:ext cx="2209800" cy="2209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Brak opisu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0" y="3886200"/>
            <a:ext cx="4837883" cy="2469281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2058" name="AutoShape 10" descr="Trawa Rodzina png | PNGEg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060" name="Picture 12" descr="7x5FT chmura z tektury Baby Blue niebo słońce zielona trawa wzgórza  niestandardowe tła fotograficzne studyjne teł winylu 220cm x 150cm|backdrop  vinyl|studio background backdropphoto studio background - AliExpress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676400" y="0"/>
            <a:ext cx="5390983" cy="36766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aśniowy smok, bajkowy zamek, kąt, Zamek png | PNGEg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71800" y="0"/>
            <a:ext cx="4724400" cy="4724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86600" y="1828800"/>
            <a:ext cx="2057400" cy="205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5400" y="4191000"/>
            <a:ext cx="6744643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0" name="Picture 6" descr="Tapeta Dla Dzieci - Gwiazdki, Chmurki i Śpiące Księżyce /26045456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609600"/>
            <a:ext cx="2819400" cy="350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Brak opisu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3810000"/>
            <a:ext cx="5486400" cy="2701726"/>
          </a:xfrm>
          <a:prstGeom prst="rect">
            <a:avLst/>
          </a:prstGeom>
          <a:noFill/>
        </p:spPr>
      </p:pic>
      <p:pic>
        <p:nvPicPr>
          <p:cNvPr id="18436" name="Picture 4" descr="Panorama with castle. Cartoon and vector illustration. - TerazDzieci.p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1"/>
            <a:ext cx="4800600" cy="3882485"/>
          </a:xfrm>
          <a:prstGeom prst="rect">
            <a:avLst/>
          </a:prstGeom>
          <a:noFill/>
        </p:spPr>
      </p:pic>
      <p:pic>
        <p:nvPicPr>
          <p:cNvPr id="4" name="Picture 4" descr="Dzieci króla Lira – legendy irlandzkie, bajka dla dzieci do czytania,  miastodzieci.pl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3600" y="685800"/>
            <a:ext cx="2364105" cy="2590800"/>
          </a:xfrm>
          <a:prstGeom prst="rect">
            <a:avLst/>
          </a:prstGeom>
          <a:noFill/>
        </p:spPr>
      </p:pic>
      <p:pic>
        <p:nvPicPr>
          <p:cNvPr id="5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267200"/>
            <a:ext cx="2057400" cy="205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https://scontent.xx.fbcdn.net/v/t1.15752-9/169085053_367092604480034_8745067278509524219_n.jpg?_nc_cat=109&amp;ccb=1-3&amp;_nc_sid=f79d6e&amp;_nc_ohc=vvcImHfF6hIAX96um5P&amp;_nc_ad=z-m&amp;_nc_cid=0&amp;_nc_ht=scontent.xx&amp;oh=2edcb79f352c2a59463ee40c4668ed48&amp;oe=60938B9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25" y="3409949"/>
            <a:ext cx="8753475" cy="3448051"/>
          </a:xfrm>
          <a:prstGeom prst="rect">
            <a:avLst/>
          </a:prstGeom>
          <a:noFill/>
        </p:spPr>
      </p:pic>
      <p:pic>
        <p:nvPicPr>
          <p:cNvPr id="17418" name="Picture 10" descr="Fille De Dessin Animé En Robe De Princesse Rose, Fille, Personnage, Robe De  Princesse Fichier PNG et PSD pour le téléchargement lib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609600"/>
            <a:ext cx="2438399" cy="2438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20" name="Picture 12" descr="Scholaris - Galeria ilustracji związanych z wiosenną łąką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304800"/>
            <a:ext cx="4679925" cy="3132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Bullyland 12557 KOPCIUSZEK Zła Macocha 24H 9446942962 - Allegro.p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0"/>
            <a:ext cx="3304359" cy="4953000"/>
          </a:xfrm>
          <a:prstGeom prst="rect">
            <a:avLst/>
          </a:prstGeom>
          <a:noFill/>
        </p:spPr>
      </p:pic>
      <p:pic>
        <p:nvPicPr>
          <p:cNvPr id="22532" name="Picture 4" descr="https://scontent.xx.fbcdn.net/v/t1.15752-0/p403x403/169531945_273857570962613_2647521350161539864_n.jpg?_nc_cat=104&amp;ccb=1-3&amp;_nc_sid=f79d6e&amp;_nc_ohc=jgPgnbBENM0AX_q9OBG&amp;_nc_ad=z-m&amp;_nc_cid=0&amp;_nc_ht=scontent.xx&amp;tp=6&amp;oh=24e783a88b46f826d81528d5e4b79205&amp;oe=6092BAE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762000"/>
            <a:ext cx="5562600" cy="5324770"/>
          </a:xfrm>
          <a:prstGeom prst="rect">
            <a:avLst/>
          </a:prstGeom>
          <a:noFill/>
        </p:spPr>
      </p:pic>
      <p:pic>
        <p:nvPicPr>
          <p:cNvPr id="22534" name="Picture 6" descr="Wycinka drzew na działce leśnej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105400"/>
            <a:ext cx="1842940" cy="175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Śmieci na trawie zdjęcie stock. Obraz złożonej z piwo - 378675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304800"/>
            <a:ext cx="2971800" cy="299780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21508" name="Picture 4" descr="Brak opisu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3500452"/>
            <a:ext cx="7115175" cy="33575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510" name="Picture 6" descr="RELACJA Z WYSTAWY ˝STOP ZAŚMIECANIU LASÓW˝ - Aktualności - Wiadomości -  Gmina Radomyśl nad Sane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0"/>
            <a:ext cx="4876800" cy="356235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Zanieczyszczona Ziemia | Darmowy Wekt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"/>
            <a:ext cx="4404068" cy="586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4" name="Picture 4" descr="Brak opisu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2286000"/>
            <a:ext cx="4876472" cy="3733801"/>
          </a:xfrm>
          <a:prstGeom prst="rect">
            <a:avLst/>
          </a:prstGeom>
          <a:noFill/>
        </p:spPr>
      </p:pic>
      <p:pic>
        <p:nvPicPr>
          <p:cNvPr id="4" name="Picture 10" descr="Fille De Dessin Animé En Robe De Princesse Rose, Fille, Personnage, Robe De  Princesse Fichier PNG et PSD pour le téléchargement libr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10200" y="304800"/>
            <a:ext cx="1904999" cy="190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Zanieczyszczenia Na Ziemi Ze Smutną Ziemską Noszącą Maskę | Premium Wekt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914400"/>
            <a:ext cx="4080717" cy="5505450"/>
          </a:xfrm>
          <a:prstGeom prst="rect">
            <a:avLst/>
          </a:prstGeom>
          <a:noFill/>
        </p:spPr>
      </p:pic>
      <p:pic>
        <p:nvPicPr>
          <p:cNvPr id="19460" name="Picture 4" descr="https://scontent.xx.fbcdn.net/v/t1.15752-0/p403x403/169541038_160965212559174_8404012201870854775_n.jpg?_nc_cat=108&amp;ccb=1-3&amp;_nc_sid=f79d6e&amp;_nc_ohc=xF-rYZ6hcPQAX-WQ-N9&amp;_nc_ad=z-m&amp;_nc_cid=0&amp;_nc_ht=scontent.xx&amp;tp=6&amp;oh=70620d49442ac91f1946b29dd990938b&amp;oe=6094379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981200"/>
            <a:ext cx="3838575" cy="3838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arstwy lasu, warstwy lasu rysunek - Wektory stockowe warstwy lasu  zwierzęta, obrazy i ilustracje |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28600"/>
            <a:ext cx="6934200" cy="389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6" name="Picture 4" descr="Ładny Niebieski Ptak Kreskówka | Premium Wekto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48400" y="3962400"/>
            <a:ext cx="2532084" cy="2362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8" name="Picture 6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048000"/>
            <a:ext cx="5638800" cy="3582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lustracja Drzewa I Grafika Dżungli. | Premium Wekt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78912"/>
            <a:ext cx="8839200" cy="5040887"/>
          </a:xfrm>
          <a:prstGeom prst="rect">
            <a:avLst/>
          </a:prstGeom>
          <a:noFill/>
        </p:spPr>
      </p:pic>
      <p:pic>
        <p:nvPicPr>
          <p:cNvPr id="3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733800"/>
            <a:ext cx="2667000" cy="26670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052" name="Picture 4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" y="3419475"/>
            <a:ext cx="5248565" cy="343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4" name="Picture 6" descr="House - Przedszkole Kubusiowy Ogród - Przedszkole w Gorlicach, przedszkole  gorlic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67400" y="685800"/>
            <a:ext cx="2895600" cy="2895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ouse - Przedszkole Kubusiowy Ogród - Przedszkole w Gorlicach, przedszkole  gorlic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0"/>
            <a:ext cx="4267200" cy="4267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6" descr="Krasnoludek, strój krasnoludka dla dziewczynki - Zdjęcia stockowe, obrazy i  fotografie – Depositphot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362200"/>
            <a:ext cx="2667000" cy="39694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0" y="4191000"/>
            <a:ext cx="5749390" cy="2209800"/>
          </a:xfrm>
          <a:prstGeom prst="rect">
            <a:avLst/>
          </a:prstGeom>
          <a:noFill/>
        </p:spPr>
      </p:pic>
      <p:pic>
        <p:nvPicPr>
          <p:cNvPr id="1028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66800" y="0"/>
            <a:ext cx="3104444" cy="2200275"/>
          </a:xfrm>
          <a:prstGeom prst="rect">
            <a:avLst/>
          </a:prstGeom>
          <a:noFill/>
        </p:spPr>
      </p:pic>
      <p:pic>
        <p:nvPicPr>
          <p:cNvPr id="6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43600" y="1447800"/>
            <a:ext cx="2257777" cy="1600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Summer Landscape Vector Illustration With Blue Sky Clouds Sun Green Meadow  Flowers And Trees Suitable For Kids Background, Landscape, Sky, Vector  Background Image for Free 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28600"/>
            <a:ext cx="6477000" cy="6477001"/>
          </a:xfrm>
          <a:prstGeom prst="rect">
            <a:avLst/>
          </a:prstGeom>
          <a:noFill/>
        </p:spPr>
      </p:pic>
      <p:pic>
        <p:nvPicPr>
          <p:cNvPr id="5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3810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4191000"/>
            <a:ext cx="2667000" cy="2667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Objaśnienie w chmurce 6"/>
          <p:cNvSpPr/>
          <p:nvPr/>
        </p:nvSpPr>
        <p:spPr>
          <a:xfrm>
            <a:off x="3352800" y="0"/>
            <a:ext cx="4876800" cy="4267200"/>
          </a:xfrm>
          <a:prstGeom prst="cloudCallou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26628" name="Picture 4" descr="Brak opisu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38600" y="1066800"/>
            <a:ext cx="3505200" cy="2086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ummer Landscape Vector Illustration With Blue Sky Clouds Sun Green Meadow  Flowers And Trees Suitable For Kids Background, Landscape, Sky, Vector  Background Image for Free 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28600"/>
            <a:ext cx="6477000" cy="6477001"/>
          </a:xfrm>
          <a:prstGeom prst="rect">
            <a:avLst/>
          </a:prstGeom>
          <a:noFill/>
        </p:spPr>
      </p:pic>
      <p:pic>
        <p:nvPicPr>
          <p:cNvPr id="3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3810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 descr="Krasnoludek, strój krasnoludka dla dziewczynki - Zdjęcia stockowe, obrazy i  fotografie – Depositphot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3962400"/>
            <a:ext cx="2895600" cy="2895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698" name="Picture 2" descr="Brak opisu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05000" y="2438400"/>
            <a:ext cx="4724400" cy="17794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atural background for kids Vector. Natural background for kids ,Vector ,  Illust , #SPONSORED, #kids, #Vecto… | Kids vector, Natural background,  Vector illustr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09600"/>
            <a:ext cx="7620000" cy="5391151"/>
          </a:xfrm>
          <a:prstGeom prst="rect">
            <a:avLst/>
          </a:prstGeom>
          <a:noFill/>
        </p:spPr>
      </p:pic>
      <p:pic>
        <p:nvPicPr>
          <p:cNvPr id="3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34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10668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4572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6" name="Picture 4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00400"/>
            <a:ext cx="8450487" cy="2971800"/>
          </a:xfrm>
          <a:prstGeom prst="rect">
            <a:avLst/>
          </a:prstGeom>
          <a:noFill/>
        </p:spPr>
      </p:pic>
      <p:pic>
        <p:nvPicPr>
          <p:cNvPr id="7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86600" y="4800600"/>
            <a:ext cx="2057400" cy="2057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Natural background for kids Vector. Natural background for kids ,Vector ,  Illust , #SPONSORED, #kids, #Vecto… | Kids vector, Natural background,  Vector illustra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609600"/>
            <a:ext cx="7620000" cy="5391151"/>
          </a:xfrm>
          <a:prstGeom prst="rect">
            <a:avLst/>
          </a:prstGeom>
          <a:noFill/>
        </p:spPr>
      </p:pic>
      <p:pic>
        <p:nvPicPr>
          <p:cNvPr id="3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34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10668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4572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Krasnoludek, strój krasnoludka dla dziewczynki - Zdjęcia stockowe, obrazy i  fotografie – Depositphoto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48400" y="3962400"/>
            <a:ext cx="2895600" cy="2895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2" name="Picture 2" descr="Brak opisu.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2990850"/>
            <a:ext cx="6087890" cy="38671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ute Fantasy Landscape Background For Kids With Rainbow Bright Sky Castle  On The Hill Green Meadow And Flowers, Landscape, Story, Castle Background  Image for Free Downlo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199" y="1"/>
            <a:ext cx="6857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2" name="Picture 4" descr="Brak opisu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3810000"/>
            <a:ext cx="5486400" cy="2816028"/>
          </a:xfrm>
          <a:prstGeom prst="rect">
            <a:avLst/>
          </a:prstGeom>
          <a:noFill/>
        </p:spPr>
      </p:pic>
      <p:pic>
        <p:nvPicPr>
          <p:cNvPr id="4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33800" y="4572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Rzeka las, elementy rzeki - Wektory stockowe, obrazy i ilustracje |  Depositphot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762000"/>
            <a:ext cx="7162800" cy="5682488"/>
          </a:xfrm>
          <a:prstGeom prst="rect">
            <a:avLst/>
          </a:prstGeom>
          <a:noFill/>
        </p:spPr>
      </p:pic>
      <p:pic>
        <p:nvPicPr>
          <p:cNvPr id="3" name="Picture 4" descr="Chmura Rysunkowa Z Deszczem Ilustracja Wektorowa Dla Chmury Prognozy Pogody  Z Emocjami Rysunek Dla Dzieci Ilustracja Wektor - Ilustracja złożonej z  jesienny, arte: 15806949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838200"/>
            <a:ext cx="2365291" cy="1676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796" name="Picture 4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3000" y="2819400"/>
            <a:ext cx="6447061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Strumień wody bieżącej ilustracji. Ilustracja złożonej z czysty - 24299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304800"/>
            <a:ext cx="7620000" cy="6057901"/>
          </a:xfrm>
          <a:prstGeom prst="rect">
            <a:avLst/>
          </a:prstGeom>
          <a:noFill/>
        </p:spPr>
      </p:pic>
      <p:pic>
        <p:nvPicPr>
          <p:cNvPr id="3" name="Picture 6" descr="Mała królewna 10 x 10 cm naklejka ścienna dziecka 🛒 Arena.p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3200400" cy="32004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2772" name="Picture 4" descr="Brak opisu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990600"/>
            <a:ext cx="5835350" cy="2209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2" descr="Krasnoludek, strój krasnoludka dla dziewczynki - Zdjęcia stockowe, obrazy i  fotografie – Depositphoto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48400" y="3962400"/>
            <a:ext cx="2895600" cy="28956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Kino cennik - Krynica Zdró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304800"/>
            <a:ext cx="3962400" cy="1917290"/>
          </a:xfrm>
          <a:prstGeom prst="rect">
            <a:avLst/>
          </a:prstGeom>
          <a:noFill/>
        </p:spPr>
      </p:pic>
      <p:pic>
        <p:nvPicPr>
          <p:cNvPr id="34822" name="Picture 6" descr="Vector Movie Equipment Film Strip Clapper Stock Vector (Royalty Free)  412009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3600" y="1143000"/>
            <a:ext cx="990600" cy="1056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4" descr="Kino cennik - Krynica Zdró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81000"/>
            <a:ext cx="3962400" cy="1917290"/>
          </a:xfrm>
          <a:prstGeom prst="rect">
            <a:avLst/>
          </a:prstGeom>
          <a:noFill/>
        </p:spPr>
      </p:pic>
      <p:pic>
        <p:nvPicPr>
          <p:cNvPr id="5" name="Picture 4" descr="Kino cennik - Krynica Zdró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667000"/>
            <a:ext cx="3962400" cy="1917290"/>
          </a:xfrm>
          <a:prstGeom prst="rect">
            <a:avLst/>
          </a:prstGeom>
          <a:noFill/>
        </p:spPr>
      </p:pic>
      <p:pic>
        <p:nvPicPr>
          <p:cNvPr id="6" name="Picture 4" descr="Kino cennik - Krynica Zdró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2590800"/>
            <a:ext cx="3962400" cy="1917290"/>
          </a:xfrm>
          <a:prstGeom prst="rect">
            <a:avLst/>
          </a:prstGeom>
          <a:noFill/>
        </p:spPr>
      </p:pic>
      <p:pic>
        <p:nvPicPr>
          <p:cNvPr id="7" name="Picture 4" descr="Kino cennik - Krynica Zdró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4800600"/>
            <a:ext cx="3962400" cy="1917290"/>
          </a:xfrm>
          <a:prstGeom prst="rect">
            <a:avLst/>
          </a:prstGeom>
          <a:noFill/>
        </p:spPr>
      </p:pic>
      <p:pic>
        <p:nvPicPr>
          <p:cNvPr id="9" name="Picture 4" descr="Kino cennik - Krynica Zdrój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0" y="4800600"/>
            <a:ext cx="3962400" cy="1917290"/>
          </a:xfrm>
          <a:prstGeom prst="rect">
            <a:avLst/>
          </a:prstGeom>
          <a:noFill/>
        </p:spPr>
      </p:pic>
      <p:pic>
        <p:nvPicPr>
          <p:cNvPr id="10" name="Picture 6" descr="Vector Movie Equipment Film Strip Clapper Stock Vector (Royalty Free)  412009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1143000"/>
            <a:ext cx="990600" cy="1056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6" descr="Vector Movie Equipment Film Strip Clapper Stock Vector (Royalty Free)  412009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3505200"/>
            <a:ext cx="990600" cy="1056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6" descr="Vector Movie Equipment Film Strip Clapper Stock Vector (Royalty Free)  412009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3429000"/>
            <a:ext cx="990600" cy="1056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6" descr="Vector Movie Equipment Film Strip Clapper Stock Vector (Royalty Free)  412009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5638800"/>
            <a:ext cx="990600" cy="1056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6" descr="Vector Movie Equipment Film Strip Clapper Stock Vector (Royalty Free)  4120091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77000" y="5562600"/>
            <a:ext cx="990600" cy="10566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205</TotalTime>
  <Words>0</Words>
  <Application>Microsoft Office PowerPoint</Application>
  <PresentationFormat>Pokaz na ekranie (4:3)</PresentationFormat>
  <Paragraphs>0</Paragraphs>
  <Slides>21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2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</vt:vector>
  </TitlesOfParts>
  <Company>Ministrerstwo Edukacji Narodowej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Klasa 1</dc:creator>
  <cp:lastModifiedBy>Klasa 1</cp:lastModifiedBy>
  <cp:revision>22</cp:revision>
  <dcterms:created xsi:type="dcterms:W3CDTF">2021-04-03T14:00:32Z</dcterms:created>
  <dcterms:modified xsi:type="dcterms:W3CDTF">2021-04-10T07:29:13Z</dcterms:modified>
</cp:coreProperties>
</file>