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5"/>
  </p:notesMasterIdLst>
  <p:sldIdLst>
    <p:sldId id="286" r:id="rId2"/>
    <p:sldId id="287" r:id="rId3"/>
    <p:sldId id="371" r:id="rId4"/>
    <p:sldId id="288" r:id="rId5"/>
    <p:sldId id="289" r:id="rId6"/>
    <p:sldId id="290" r:id="rId7"/>
    <p:sldId id="353" r:id="rId8"/>
    <p:sldId id="357" r:id="rId9"/>
    <p:sldId id="359" r:id="rId10"/>
    <p:sldId id="360" r:id="rId11"/>
    <p:sldId id="361" r:id="rId12"/>
    <p:sldId id="362" r:id="rId13"/>
    <p:sldId id="363" r:id="rId14"/>
    <p:sldId id="366" r:id="rId15"/>
    <p:sldId id="365" r:id="rId16"/>
    <p:sldId id="369" r:id="rId17"/>
    <p:sldId id="370" r:id="rId18"/>
    <p:sldId id="301" r:id="rId19"/>
    <p:sldId id="302" r:id="rId20"/>
    <p:sldId id="305" r:id="rId21"/>
    <p:sldId id="310" r:id="rId22"/>
    <p:sldId id="312" r:id="rId23"/>
    <p:sldId id="373" r:id="rId24"/>
    <p:sldId id="374" r:id="rId25"/>
    <p:sldId id="375" r:id="rId26"/>
    <p:sldId id="376" r:id="rId27"/>
    <p:sldId id="377" r:id="rId28"/>
    <p:sldId id="378" r:id="rId29"/>
    <p:sldId id="315" r:id="rId30"/>
    <p:sldId id="379" r:id="rId31"/>
    <p:sldId id="381" r:id="rId32"/>
    <p:sldId id="380" r:id="rId33"/>
    <p:sldId id="317" r:id="rId34"/>
    <p:sldId id="318" r:id="rId35"/>
    <p:sldId id="321" r:id="rId36"/>
    <p:sldId id="322" r:id="rId37"/>
    <p:sldId id="323" r:id="rId38"/>
    <p:sldId id="324" r:id="rId39"/>
    <p:sldId id="325" r:id="rId40"/>
    <p:sldId id="326" r:id="rId41"/>
    <p:sldId id="327" r:id="rId42"/>
    <p:sldId id="328" r:id="rId43"/>
    <p:sldId id="329" r:id="rId44"/>
    <p:sldId id="330" r:id="rId45"/>
    <p:sldId id="331" r:id="rId46"/>
    <p:sldId id="332" r:id="rId47"/>
    <p:sldId id="333" r:id="rId48"/>
    <p:sldId id="335" r:id="rId49"/>
    <p:sldId id="336" r:id="rId50"/>
    <p:sldId id="337" r:id="rId51"/>
    <p:sldId id="340" r:id="rId52"/>
    <p:sldId id="341" r:id="rId53"/>
    <p:sldId id="342" r:id="rId54"/>
    <p:sldId id="343" r:id="rId55"/>
    <p:sldId id="344" r:id="rId56"/>
    <p:sldId id="345" r:id="rId57"/>
    <p:sldId id="346" r:id="rId58"/>
    <p:sldId id="347" r:id="rId59"/>
    <p:sldId id="348" r:id="rId60"/>
    <p:sldId id="349" r:id="rId61"/>
    <p:sldId id="350" r:id="rId62"/>
    <p:sldId id="351" r:id="rId63"/>
    <p:sldId id="352" r:id="rId64"/>
  </p:sldIdLst>
  <p:sldSz cx="9144000" cy="6858000" type="screen4x3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4660"/>
  </p:normalViewPr>
  <p:slideViewPr>
    <p:cSldViewPr>
      <p:cViewPr>
        <p:scale>
          <a:sx n="90" d="100"/>
          <a:sy n="90" d="100"/>
        </p:scale>
        <p:origin x="-121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6D976-E169-4799-A7A0-50989E8CDA8F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09C94-9E7D-4C87-A3B7-D665791C71D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1287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09C94-9E7D-4C87-A3B7-D665791C71D9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4692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909C94-9E7D-4C87-A3B7-D665791C71D9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6162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1B549B-D3D0-48C2-89FC-3233C00F66C3}" type="datetimeFigureOut">
              <a:rPr lang="pl-PL" smtClean="0"/>
              <a:t>22.04.2021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F28BA83-F1E1-44EE-949B-DBECB64797BB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big_thumb(16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297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ole tekstowe 2"/>
          <p:cNvSpPr txBox="1"/>
          <p:nvPr/>
        </p:nvSpPr>
        <p:spPr>
          <a:xfrm>
            <a:off x="5796136" y="5490810"/>
            <a:ext cx="3911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Segoe Script" pitchFamily="66" charset="0"/>
              </a:rPr>
              <a:t>ZSP nr 1 w Brzegu Dolnym </a:t>
            </a:r>
            <a:r>
              <a:rPr lang="pl-PL" sz="1600" dirty="0" smtClean="0">
                <a:latin typeface="Segoe Script" pitchFamily="66" charset="0"/>
              </a:rPr>
              <a:t>      	2021</a:t>
            </a:r>
            <a:endParaRPr lang="pl-PL" sz="1600" dirty="0">
              <a:latin typeface="Segoe Script" pitchFamily="66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2110" y="5229200"/>
            <a:ext cx="29757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Segoe Script" pitchFamily="66" charset="0"/>
              </a:rPr>
              <a:t>Prezentację przygotowała:</a:t>
            </a:r>
          </a:p>
          <a:p>
            <a:endParaRPr lang="pl-PL" sz="1600" dirty="0" smtClean="0">
              <a:latin typeface="Segoe Script" pitchFamily="66" charset="0"/>
            </a:endParaRPr>
          </a:p>
          <a:p>
            <a:r>
              <a:rPr lang="pl-PL" dirty="0" smtClean="0">
                <a:latin typeface="Segoe Script" pitchFamily="66" charset="0"/>
              </a:rPr>
              <a:t>Dorota Knobloch</a:t>
            </a:r>
            <a:endParaRPr lang="pl-PL" dirty="0"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55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pl.toluna.com/dpolls_images/2018/04/21/646f3525-d3f9-49c7-a5de-032cee3d0e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32605"/>
            <a:ext cx="69342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520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lideplayer.pl/slide/822949/2/images/5/Czemu+obchodzimy+Dzie%C5%84+Zie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095753" cy="607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Dorota\AppData\Local\Microsoft\Windows\INetCache\IE\D9I8RPS3\15331583917_eed8093448_b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732240" y="4797153"/>
            <a:ext cx="2300397" cy="198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0111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2_Forsycj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4016"/>
            <a:ext cx="3911006" cy="6453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80" y="3356992"/>
            <a:ext cx="2295327" cy="30689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ole tekstowe 4"/>
          <p:cNvSpPr txBox="1"/>
          <p:nvPr/>
        </p:nvSpPr>
        <p:spPr>
          <a:xfrm>
            <a:off x="250416" y="116632"/>
            <a:ext cx="61319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Bookman Old Style" pitchFamily="18" charset="0"/>
              </a:rPr>
              <a:t>Z </a:t>
            </a:r>
            <a:r>
              <a:rPr lang="pl-PL" dirty="0">
                <a:latin typeface="Bookman Old Style" pitchFamily="18" charset="0"/>
              </a:rPr>
              <a:t>tej okazji w naszej szkole </a:t>
            </a:r>
            <a:r>
              <a:rPr lang="pl-PL" dirty="0" smtClean="0">
                <a:latin typeface="Bookman Old Style" pitchFamily="18" charset="0"/>
              </a:rPr>
              <a:t>zaproponowaliśmy uczniom szereg zadań, których celem </a:t>
            </a:r>
            <a:r>
              <a:rPr lang="pl-PL" dirty="0">
                <a:latin typeface="Bookman Old Style" pitchFamily="18" charset="0"/>
              </a:rPr>
              <a:t>było uwrażliwienie </a:t>
            </a:r>
            <a:r>
              <a:rPr lang="pl-PL" dirty="0" smtClean="0">
                <a:latin typeface="Bookman Old Style" pitchFamily="18" charset="0"/>
              </a:rPr>
              <a:t>na </a:t>
            </a:r>
            <a:r>
              <a:rPr lang="pl-PL" dirty="0">
                <a:latin typeface="Bookman Old Style" pitchFamily="18" charset="0"/>
              </a:rPr>
              <a:t>piękno przyrody ojczystej, budzenie poczucia odpowiedzialności za jej stan oraz uświadomienie źródeł zagrożeń dla środowiska naturalnego.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323528" y="1844824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Bookman Old Style" pitchFamily="18" charset="0"/>
              </a:rPr>
              <a:t>Klasa 1a przygotowała zagadki przyrodnicze. </a:t>
            </a:r>
          </a:p>
          <a:p>
            <a:endParaRPr lang="pl-PL" dirty="0" smtClean="0">
              <a:latin typeface="Bookman Old Style" pitchFamily="18" charset="0"/>
            </a:endParaRPr>
          </a:p>
          <a:p>
            <a:r>
              <a:rPr lang="pl-PL" dirty="0" smtClean="0">
                <a:latin typeface="Bookman Old Style" pitchFamily="18" charset="0"/>
              </a:rPr>
              <a:t> „NATURA W OBIEKTYWIE”</a:t>
            </a:r>
            <a:endParaRPr lang="pl-PL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8623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88640"/>
            <a:ext cx="3085613" cy="4176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20210411_175400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4764022" cy="3528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az 4" descr="Fragment kaczki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581128"/>
            <a:ext cx="7488832" cy="20335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6681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8_Wierzba Mandżursk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3695582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20210412_13574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88640"/>
            <a:ext cx="2675730" cy="3428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az 3" descr="20210412_140024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168" y="3897616"/>
            <a:ext cx="3427133" cy="29249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783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20210412_1402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60" y="116632"/>
            <a:ext cx="3240360" cy="6525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az 3" descr="IMG-20210411-WA0007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16024"/>
            <a:ext cx="3811811" cy="6525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95153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20210412_14005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88640"/>
            <a:ext cx="3009190" cy="6309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liscie kasztanowca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20" y="188640"/>
            <a:ext cx="5328592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1" name="Picture 3" descr="C:\Users\Dorota\AppData\Local\Microsoft\Windows\INetCache\IE\D9I8RPS3\EarthDay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626" y="3789040"/>
            <a:ext cx="3031580" cy="287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100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Mrowisk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96248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Gniazdo ptaka 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4544" y="1010981"/>
            <a:ext cx="6336704" cy="4752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20210412_140600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1" y="188640"/>
            <a:ext cx="2880321" cy="284145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 descr="C:\Users\Dorota\Desktop\received_928224628010179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12976"/>
            <a:ext cx="3528392" cy="318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7415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orota\Downloads\received_79008955497601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396044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orota\Downloads\received_78842509205849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359"/>
            <a:ext cx="3960440" cy="608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orota\Downloads\received_79008955497601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8639"/>
            <a:ext cx="4283968" cy="64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7992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Kaczka mandarynka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73208"/>
            <a:ext cx="7920880" cy="61801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45762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orota\Downloads\4_Śliwa wiśniow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411760"/>
            <a:ext cx="9613068" cy="1281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2849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Nora lisa 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1904" y="-587728"/>
            <a:ext cx="6584168" cy="81369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3689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Nogi kotk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01" y="332656"/>
            <a:ext cx="9144000" cy="56886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86751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Resized_20210412_08010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4536503" cy="6408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-675456"/>
            <a:ext cx="3494856" cy="741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61464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Rzeka odra (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92898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Julia Gryz, 1 C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2152"/>
            <a:ext cx="9252520" cy="628494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pole tekstowe 2"/>
          <p:cNvSpPr txBox="1"/>
          <p:nvPr/>
        </p:nvSpPr>
        <p:spPr>
          <a:xfrm>
            <a:off x="827584" y="332656"/>
            <a:ext cx="4523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latin typeface="Segoe Script" pitchFamily="66" charset="0"/>
              </a:rPr>
              <a:t>EKOLUDKI I ZAGADKI uczniów 1c</a:t>
            </a:r>
            <a:endParaRPr lang="pl-PL" dirty="0"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8041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Julia Gryz, 1C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188641"/>
            <a:ext cx="3960440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Nikola Zańko, 1C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09526" y="1376774"/>
            <a:ext cx="6461450" cy="396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31439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Maksymilain Lech 1C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84066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received_21156018697532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16632"/>
            <a:ext cx="4135388" cy="66247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received_30676163081761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08" y="116632"/>
            <a:ext cx="4248472" cy="6653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4058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received_3972088652859324 (1)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0648"/>
            <a:ext cx="5976664" cy="6525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18487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Dorota\Desktop\Kuba B.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55381"/>
            <a:ext cx="5008075" cy="376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3837691" y="26064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Segoe Script" pitchFamily="66" charset="0"/>
              </a:rPr>
              <a:t>1d przygotowała „ze starego coś nowego”</a:t>
            </a:r>
            <a:endParaRPr lang="pl-PL" dirty="0">
              <a:latin typeface="Segoe Script" pitchFamily="66" charset="0"/>
            </a:endParaRPr>
          </a:p>
        </p:txBody>
      </p:sp>
      <p:pic>
        <p:nvPicPr>
          <p:cNvPr id="2050" name="Picture 2" descr="C:\Users\Dorota\Desktop\Martyn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5"/>
            <a:ext cx="3528392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orota\Downloads\HANI FROTK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030466"/>
            <a:ext cx="500807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1909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orota\Desktop\A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199"/>
            <a:ext cx="3397142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orota\Desktop\Ada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6652"/>
            <a:ext cx="3960440" cy="637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3245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orota\Desktop\Zuz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73630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2987824" y="188640"/>
            <a:ext cx="5040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latin typeface="Segoe Script" pitchFamily="66" charset="0"/>
              </a:rPr>
              <a:t>A oto kilka prac poszukiwaczy zagadek przyrodniczych:</a:t>
            </a:r>
            <a:endParaRPr lang="pl-PL" dirty="0">
              <a:latin typeface="Segoe Script" pitchFamily="66" charset="0"/>
            </a:endParaRPr>
          </a:p>
        </p:txBody>
      </p:sp>
      <p:pic>
        <p:nvPicPr>
          <p:cNvPr id="4099" name="Picture 3" descr="C:\Users\Dorota\Desktop\KUBA K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72537" y="-471111"/>
            <a:ext cx="2471384" cy="504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Dorota\Desktop\Maja Z.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09200" y="-7581900"/>
            <a:ext cx="7200000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Dorota\Desktop\Maja Z.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501008"/>
            <a:ext cx="705678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387336" y="5385431"/>
            <a:ext cx="609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latin typeface="Segoe Script" pitchFamily="66" charset="0"/>
              </a:rPr>
              <a:t>1 d</a:t>
            </a:r>
            <a:endParaRPr lang="pl-PL" dirty="0">
              <a:latin typeface="Sego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9586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Dorota\Desktop\Zuzi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-439465"/>
            <a:ext cx="5034232" cy="541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Dorota\Desktop\Oliwia T.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5588" y="2548868"/>
            <a:ext cx="3784352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Dorota\Desktop\Kornelia Trytk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747464"/>
            <a:ext cx="339312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564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orota\Desktop\Al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3235"/>
            <a:ext cx="7890120" cy="626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6355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orota\Desktop\Oliwia T.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95" y="548680"/>
            <a:ext cx="2293865" cy="395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Dorota\Desktop\Rozalia 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052736"/>
            <a:ext cx="329436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Dorota\Desktop\Rozalia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6672"/>
            <a:ext cx="210820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5257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 2b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5" y="188640"/>
            <a:ext cx="5784643" cy="32538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Sz - D2a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464288"/>
            <a:ext cx="5620116" cy="342109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pole tekstowe 3"/>
          <p:cNvSpPr txBox="1"/>
          <p:nvPr/>
        </p:nvSpPr>
        <p:spPr>
          <a:xfrm>
            <a:off x="467544" y="620688"/>
            <a:ext cx="24032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latin typeface="Segoe Script" pitchFamily="66" charset="0"/>
              </a:rPr>
              <a:t>Plakaty uczniów </a:t>
            </a:r>
          </a:p>
          <a:p>
            <a:r>
              <a:rPr lang="pl-PL" dirty="0" smtClean="0">
                <a:latin typeface="Segoe Script" pitchFamily="66" charset="0"/>
              </a:rPr>
              <a:t>klas 2a i 2b</a:t>
            </a:r>
            <a:endParaRPr lang="pl-PL" dirty="0">
              <a:latin typeface="Segoe Script" pitchFamily="66" charset="0"/>
            </a:endParaRPr>
          </a:p>
        </p:txBody>
      </p:sp>
      <p:sp>
        <p:nvSpPr>
          <p:cNvPr id="5" name="AutoShape 2" descr="Czyste powietrze | EKO 20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AutoShape 4" descr="Czyste powietrze | EKO 2020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246" name="Picture 6" descr="https://encrypted-tbn0.gstatic.com/images?q=tbn:ANd9GcSbmOx1QwnvBlrgXxl0RMBA4k4ACfHRWeLWgg&amp;usqp=CA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9589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2bM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3651870" cy="5949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az 2" descr="Sz -A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548680"/>
            <a:ext cx="4333410" cy="6048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76005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Dorota\Desktop\Święto Ziemi E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28092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3850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12998"/>
            <a:ext cx="5854659" cy="344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532859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 descr="C:\Users\Dorota\AppData\Local\Microsoft\Windows\INetCache\IE\D9I8RPS3\rose-1511925_960_72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29300"/>
            <a:ext cx="2376264" cy="253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C:\Users\Dorota\AppData\Local\Microsoft\Windows\INetCache\IE\471GO8OL\recycle-symbol-1432841051JY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2696"/>
            <a:ext cx="1750203" cy="1750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371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 K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413"/>
            <a:ext cx="9144000" cy="6607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60282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 M2b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1811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- E 2b.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03913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k2b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80427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l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38326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Święto Ziemi  I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0"/>
            <a:ext cx="5115024" cy="6775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braz 1" descr="Sz -PK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2856"/>
            <a:ext cx="4176464" cy="5568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44970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T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88" y="0"/>
            <a:ext cx="85550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63151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 -W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2423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E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8973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-F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31556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-FP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829164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-H (1)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913"/>
            <a:ext cx="9144000" cy="6480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32595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-J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2550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-K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05226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Sz-O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33146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 K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6147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Święto Ziemi - St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36" y="-897561"/>
            <a:ext cx="5143500" cy="4680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Obraz 1" descr="Święto Ziemi - KW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496" y="2719419"/>
            <a:ext cx="3816424" cy="4104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az 3" descr="Święto Ziemi - To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291" y="1430123"/>
            <a:ext cx="4085709" cy="5448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86443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 Oli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8925"/>
            <a:ext cx="9144000" cy="6280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41615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 Woj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19681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 Zl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8012" y="-927484"/>
            <a:ext cx="9144000" cy="87129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826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11825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J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978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Jj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14188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J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525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83839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k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15476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M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54843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MM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29137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O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71101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-z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14269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Święto Ziemi ZP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698477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9684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ziemi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"/>
            <a:ext cx="9144000" cy="685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16311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czny">
  <a:themeElements>
    <a:clrScheme name="Aerodynamiczny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czny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czny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242</TotalTime>
  <Words>88</Words>
  <Application>Microsoft Office PowerPoint</Application>
  <PresentationFormat>Pokaz na ekranie (4:3)</PresentationFormat>
  <Paragraphs>16</Paragraphs>
  <Slides>63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63</vt:i4>
      </vt:variant>
    </vt:vector>
  </HeadingPairs>
  <TitlesOfParts>
    <vt:vector size="64" baseType="lpstr">
      <vt:lpstr>Aerodynamiczny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Dorota</dc:creator>
  <cp:lastModifiedBy>Dorota</cp:lastModifiedBy>
  <cp:revision>48</cp:revision>
  <dcterms:created xsi:type="dcterms:W3CDTF">2021-04-21T17:51:42Z</dcterms:created>
  <dcterms:modified xsi:type="dcterms:W3CDTF">2021-04-22T19:27:46Z</dcterms:modified>
</cp:coreProperties>
</file>