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2" r:id="rId3"/>
    <p:sldId id="257" r:id="rId4"/>
    <p:sldId id="259" r:id="rId5"/>
    <p:sldId id="314" r:id="rId6"/>
    <p:sldId id="315" r:id="rId7"/>
    <p:sldId id="258" r:id="rId8"/>
    <p:sldId id="268" r:id="rId9"/>
    <p:sldId id="282" r:id="rId10"/>
    <p:sldId id="270" r:id="rId11"/>
    <p:sldId id="289" r:id="rId12"/>
    <p:sldId id="269" r:id="rId13"/>
    <p:sldId id="273" r:id="rId14"/>
    <p:sldId id="291" r:id="rId15"/>
    <p:sldId id="266" r:id="rId16"/>
    <p:sldId id="267" r:id="rId17"/>
    <p:sldId id="300" r:id="rId18"/>
    <p:sldId id="271" r:id="rId19"/>
    <p:sldId id="310" r:id="rId20"/>
    <p:sldId id="290" r:id="rId21"/>
    <p:sldId id="265" r:id="rId22"/>
    <p:sldId id="278" r:id="rId23"/>
    <p:sldId id="264" r:id="rId24"/>
    <p:sldId id="309" r:id="rId25"/>
    <p:sldId id="280" r:id="rId26"/>
    <p:sldId id="304" r:id="rId27"/>
    <p:sldId id="299" r:id="rId28"/>
    <p:sldId id="293" r:id="rId29"/>
    <p:sldId id="297" r:id="rId30"/>
    <p:sldId id="295" r:id="rId31"/>
    <p:sldId id="294" r:id="rId32"/>
    <p:sldId id="281" r:id="rId33"/>
    <p:sldId id="303" r:id="rId34"/>
    <p:sldId id="279" r:id="rId35"/>
    <p:sldId id="277" r:id="rId36"/>
    <p:sldId id="306" r:id="rId37"/>
    <p:sldId id="305" r:id="rId38"/>
    <p:sldId id="284" r:id="rId39"/>
    <p:sldId id="285" r:id="rId40"/>
    <p:sldId id="274" r:id="rId41"/>
    <p:sldId id="275" r:id="rId42"/>
    <p:sldId id="276" r:id="rId43"/>
    <p:sldId id="283" r:id="rId44"/>
    <p:sldId id="311" r:id="rId45"/>
    <p:sldId id="287" r:id="rId46"/>
    <p:sldId id="286" r:id="rId47"/>
    <p:sldId id="288" r:id="rId48"/>
    <p:sldId id="313" r:id="rId49"/>
    <p:sldId id="296" r:id="rId50"/>
    <p:sldId id="261" r:id="rId51"/>
    <p:sldId id="262" r:id="rId52"/>
    <p:sldId id="298" r:id="rId53"/>
    <p:sldId id="292" r:id="rId54"/>
    <p:sldId id="260" r:id="rId55"/>
    <p:sldId id="312" r:id="rId5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46" autoAdjust="0"/>
    <p:restoredTop sz="94660"/>
  </p:normalViewPr>
  <p:slideViewPr>
    <p:cSldViewPr>
      <p:cViewPr varScale="1">
        <p:scale>
          <a:sx n="68" d="100"/>
          <a:sy n="68" d="100"/>
        </p:scale>
        <p:origin x="-133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med" advClick="0" advTm="4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67A69-B36A-406A-A96C-D8708902C282}" type="datetimeFigureOut">
              <a:rPr lang="pl-PL" smtClean="0"/>
              <a:pPr/>
              <a:t>12.04.2021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00B8E-56BD-4E2C-9D12-43468F6AD7FC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na\Desktop\TEATR\czerwona-zaslona-sceniczna-dla-teatru-zaslona-sceny-operowej_107791-15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10246081" cy="6858000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285720" y="2643182"/>
            <a:ext cx="8572560" cy="280076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WIDOWISKA</a:t>
            </a:r>
            <a:b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</a:br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TEATRALNE</a:t>
            </a:r>
            <a:endParaRPr lang="pl-PL" sz="88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  <p:pic>
        <p:nvPicPr>
          <p:cNvPr id="1026" name="Picture 2" descr="C:\Users\Anna\Desktop\zxxx\LOGO\LOGO WŁĄSVIWE.png"/>
          <p:cNvPicPr>
            <a:picLocks noChangeAspect="1" noChangeArrowheads="1"/>
          </p:cNvPicPr>
          <p:nvPr/>
        </p:nvPicPr>
        <p:blipFill>
          <a:blip r:embed="rId3" cstate="print"/>
          <a:srcRect l="26000" t="14000" r="21500" b="27500"/>
          <a:stretch>
            <a:fillRect/>
          </a:stretch>
        </p:blipFill>
        <p:spPr bwMode="auto">
          <a:xfrm rot="20384232">
            <a:off x="7978524" y="4460738"/>
            <a:ext cx="743015" cy="8279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0418" name="Picture 2" descr="C:\Users\Anna\Desktop\TEATR\zaslony-realistyczna-ilustracja-wektorowa_66219-185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42907" y="-162147"/>
            <a:ext cx="9286908" cy="7328645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2285984" y="3357562"/>
            <a:ext cx="4429156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9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TEATR</a:t>
            </a:r>
            <a:endParaRPr lang="pl-PL" sz="9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lh6.googleusercontent.com/proxy/5PQbGaJZT0moIlaEMf_V7DczrYJ64VYcgk1oeDFAz6_5KbychRCK70ElhChZA0LvB-b8zkRMOoJy1Sry43JTKM8DFwjNuO8Uau3evQn80vC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6500826" y="5715016"/>
            <a:ext cx="2428892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KIEDYŚ</a:t>
            </a:r>
            <a:endParaRPr lang="pl-PL" sz="44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katalogmarzen.pl/img/products/2/2019_07/widok-na-scene-teatralna-jpg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9246" y="642918"/>
            <a:ext cx="10119257" cy="5572164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6715140" y="4929198"/>
            <a:ext cx="2071702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DZIŚ</a:t>
            </a:r>
            <a:endParaRPr lang="pl-PL" sz="44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928794" y="2357430"/>
            <a:ext cx="5715040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KURTYNA</a:t>
            </a:r>
            <a:endParaRPr lang="pl-PL" sz="88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w-a.home.pl/official/all_files/userfiles/image/2016/kurtyna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0287000" cy="6858000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571440" y="3143248"/>
            <a:ext cx="8143964" cy="24314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ELEMENT DEKORACJI </a:t>
            </a:r>
          </a:p>
          <a:p>
            <a:pPr algn="ctr"/>
            <a:r>
              <a:rPr lang="pl-PL" sz="3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 WYKONANY Z TKANINY. </a:t>
            </a:r>
          </a:p>
          <a:p>
            <a:pPr algn="ctr"/>
            <a:r>
              <a:rPr lang="pl-PL" sz="3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SŁUŻY DO ODDZIELENIA ŚWIATA FIKCYJNEGO I RZECZYWISTEGO </a:t>
            </a:r>
          </a:p>
        </p:txBody>
      </p:sp>
      <p:pic>
        <p:nvPicPr>
          <p:cNvPr id="7" name="Picture 2" descr="https://w-a.home.pl/official/all_files/userfiles/image/2016/kurtyna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1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500298" y="1714488"/>
            <a:ext cx="4337070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SCENA</a:t>
            </a:r>
            <a:endParaRPr lang="pl-PL" sz="88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Podobny obr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1135" cy="607220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6072207"/>
            <a:ext cx="91440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MIEJSCE GDZIE WYSTĘPUJĄ AKTORZY</a:t>
            </a:r>
            <a:endParaRPr lang="pl-PL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Podobny obr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Podobny obr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500166" y="2214554"/>
            <a:ext cx="6357982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WIDOWNIA</a:t>
            </a:r>
            <a:endParaRPr lang="pl-PL" sz="88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\Desktop\TEATR\rzedy-czerwonych-miejsc-w-teatrze_53876-647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1005767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14282" y="5072074"/>
            <a:ext cx="3786214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CZĘŚĆ TEATRU PRZEZNACZONA</a:t>
            </a:r>
          </a:p>
          <a:p>
            <a:pPr algn="ctr"/>
            <a:r>
              <a:rPr lang="pl-PL" sz="32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 DLA WIDZÓW</a:t>
            </a:r>
            <a:endParaRPr lang="pl-PL" sz="32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na\Desktop\TEATR\dzieci-w-teatrze-lub-kinie-przed-spektaklem_136401-13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2952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000100" y="2214554"/>
            <a:ext cx="7500990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SCENOGRAFIA</a:t>
            </a:r>
            <a:endParaRPr lang="pl-PL" sz="80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\Desktop\TEATR\dsc27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9220213" cy="5186370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928662" y="5929330"/>
            <a:ext cx="714376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PLASTYCZNA OPRAWA SZTUKI</a:t>
            </a:r>
            <a:endParaRPr lang="pl-PL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nna\Desktop\TEATR\unna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7140" y="0"/>
            <a:ext cx="9920930" cy="5929306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SKŁADA SIĘ Z DEKORACJI, KOSTIUMÓW, REKWIZYTÓW I OŚWIETLENIA</a:t>
            </a: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142976" y="2357430"/>
            <a:ext cx="7072362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GARDEROBA</a:t>
            </a:r>
            <a:endParaRPr lang="pl-PL" sz="88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nna\Desktop\TEATR\opera-chinska-makijaz-w-lustrze_69709-7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1" y="0"/>
            <a:ext cx="7711309" cy="512444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928662" y="5072074"/>
            <a:ext cx="7715304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MIEJSCE GDZIE AKTORZY PRZYGOTOWUJĄ SIĘ DO PRZEDSTAWIENIA</a:t>
            </a:r>
            <a:endParaRPr lang="pl-PL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67586" name="Picture 2" descr="https://static1.s-trojmiasto.pl/zdj/c/n/9/1903/620x500/19034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048" y="428604"/>
            <a:ext cx="9153048" cy="60823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000232" y="2143116"/>
            <a:ext cx="5357850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AKTORZY</a:t>
            </a:r>
            <a:endParaRPr lang="pl-PL" sz="88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Podobny obr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" y="785794"/>
            <a:ext cx="9144063" cy="514353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0" y="6072207"/>
            <a:ext cx="91440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OSOBY  ODGRYWAJĄCE  ROLE</a:t>
            </a:r>
            <a:endParaRPr lang="pl-PL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d-pt.ppstatic.pl/k/r/1/42/49/529487c5c4973_o.jpg?14606458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na\Desktop\TEATR\aktorzy-w-kostiumach-piratow-leza-na-podlodze_104263-3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0358478" cy="68835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785918" y="1714488"/>
            <a:ext cx="6000792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LALKI TEATRALNE</a:t>
            </a:r>
            <a:endParaRPr lang="pl-PL" sz="80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nna\Desktop\TEATR\unnamed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05971" cy="7054477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571472" y="285728"/>
            <a:ext cx="592935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PORUSZANE OD DOŁU</a:t>
            </a:r>
            <a:endParaRPr lang="pl-PL" sz="40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iplsc.com/-/0002WSLLECILFDJN-C316-F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6"/>
            <a:ext cx="7332545" cy="55160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nna\Desktop\TEATR\unnamed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000240"/>
            <a:ext cx="6609377" cy="441485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285720" y="357166"/>
            <a:ext cx="5572164" cy="11079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l-PL" sz="6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MARIONETKI</a:t>
            </a:r>
            <a:endParaRPr lang="pl-PL" sz="6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nna\Desktop\TEATR\unnamed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0"/>
            <a:ext cx="10297056" cy="6858000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428860" y="5429265"/>
            <a:ext cx="592935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PORUSZANE SĄ OD GÓRY </a:t>
            </a:r>
          </a:p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NITKAMI I DRUCIKAMI</a:t>
            </a:r>
            <a:endParaRPr lang="pl-PL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nna\Desktop\TEATR\marionetki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144000" cy="60959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na\Desktop\TEATR\136722913385454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5" y="409575"/>
            <a:ext cx="9048750" cy="6038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nna\Desktop\TEATR\56d06c00af1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706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nna\Desktop\TEATR\unnamed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2366962"/>
            <a:ext cx="8557398" cy="3727148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714348" y="571480"/>
            <a:ext cx="3714776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6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JAWAJKI</a:t>
            </a: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28596" y="5572140"/>
            <a:ext cx="8286808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l-PL" sz="32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PORUSZANE OD DOŁU RĘKĄ </a:t>
            </a:r>
            <a:br>
              <a:rPr lang="pl-PL" sz="32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</a:br>
            <a:r>
              <a:rPr lang="pl-PL" sz="32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ORAZ ZA POMOCĄ DRUTÓW</a:t>
            </a:r>
            <a:endParaRPr lang="pl-PL" sz="32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  <p:pic>
        <p:nvPicPr>
          <p:cNvPr id="61442" name="Picture 2" descr="https://encrypted-tbn0.gstatic.com/images?q=tbn:ANd9GcSNLdj9LubxF_jeIsEoMHEFXkVyAV7umIPJXNA3ukDj6MHM9giNGQ&amp;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3357586" cy="4482550"/>
          </a:xfrm>
          <a:prstGeom prst="rect">
            <a:avLst/>
          </a:prstGeom>
          <a:noFill/>
        </p:spPr>
      </p:pic>
      <p:pic>
        <p:nvPicPr>
          <p:cNvPr id="61444" name="Picture 4" descr="Podobny obra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500042"/>
            <a:ext cx="3286125" cy="4381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nna\Desktop\TEATR\zul_pl_Pacynka-na-reke-osiol-25-cm-6640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714488"/>
            <a:ext cx="6291531" cy="5976954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500034" y="428604"/>
            <a:ext cx="3523722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pl-PL" sz="6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PACYNKI</a:t>
            </a:r>
            <a:endParaRPr lang="pl-PL" sz="6000" dirty="0"/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nna\Desktop\TEATR\pol_pl_GOKI-Sliczne-pacynki-na-reke-welurki-4-wzory-1849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2"/>
            <a:ext cx="8334408" cy="400051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1142976" y="5357826"/>
            <a:ext cx="7143768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NAKŁADANE NA DŁOŃ AKTORA </a:t>
            </a:r>
            <a:b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</a:br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I PORUSZANE PALCAMI</a:t>
            </a:r>
            <a:endParaRPr lang="pl-PL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Teatr cieni &quot;Teulis&quot; w Polsce - YouTu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2" y="1714464"/>
            <a:ext cx="9144062" cy="5143536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500034" y="214290"/>
            <a:ext cx="4857784" cy="101566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l-PL" sz="6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TEATR CIENI</a:t>
            </a:r>
            <a:endParaRPr lang="pl-PL" sz="6000" dirty="0"/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i.ytimg.com/vi/h7J18yUrYj4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19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nna\Desktop\TEATR\zaslony-realistyczna-ilustracja-wektorowa_66219-18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78936"/>
            <a:ext cx="9144000" cy="7215872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2285984" y="3286124"/>
            <a:ext cx="4786346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9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BALET</a:t>
            </a:r>
            <a:endParaRPr lang="pl-PL" sz="9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nna\Desktop\TEATR\portret-klasycznej-baleriny-w-bialej-sukni-na-czarnej-scianie_155003-1363.jpg"/>
          <p:cNvPicPr>
            <a:picLocks noChangeAspect="1" noChangeArrowheads="1"/>
          </p:cNvPicPr>
          <p:nvPr/>
        </p:nvPicPr>
        <p:blipFill>
          <a:blip r:embed="rId2"/>
          <a:srcRect l="6549"/>
          <a:stretch>
            <a:fillRect/>
          </a:stretch>
        </p:blipFill>
        <p:spPr bwMode="auto">
          <a:xfrm>
            <a:off x="3571868" y="-2085976"/>
            <a:ext cx="5572132" cy="8943976"/>
          </a:xfrm>
          <a:prstGeom prst="rect">
            <a:avLst/>
          </a:prstGeom>
          <a:noFill/>
        </p:spPr>
      </p:pic>
      <p:sp>
        <p:nvSpPr>
          <p:cNvPr id="2" name="Prostokąt 1"/>
          <p:cNvSpPr/>
          <p:nvPr/>
        </p:nvSpPr>
        <p:spPr>
          <a:xfrm>
            <a:off x="214282" y="428604"/>
            <a:ext cx="3286148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RODZAJ WIDOWISKA TEATRALNEGO,</a:t>
            </a:r>
          </a:p>
          <a:p>
            <a:r>
              <a:rPr lang="pl-P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W KTÓRYM </a:t>
            </a:r>
          </a:p>
          <a:p>
            <a:r>
              <a:rPr lang="pl-P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GŁÓWNYM ŚRODKIEM WYRAZU JEST </a:t>
            </a:r>
            <a:r>
              <a:rPr lang="pl-PL" sz="6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TANIEC</a:t>
            </a:r>
            <a:endParaRPr lang="pl-PL" sz="32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entury Gothic" pitchFamily="34" charset="0"/>
            </a:endParaRPr>
          </a:p>
          <a:p>
            <a:endParaRPr lang="pl-PL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entury Gothic" pitchFamily="34" charset="0"/>
            </a:endParaRPr>
          </a:p>
          <a:p>
            <a:endParaRPr lang="pl-PL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nna\Desktop\TEATR\portret-baleriny-w-pozie-balet_155003-3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49120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nna\Desktop\TEATR\mala-baletnica-tanczaca-z-osobistym-nauczycielem-baletu-w-studio-tanca_155003-5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5612" y="0"/>
            <a:ext cx="102952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nna\Desktop\TEATR\pelne-ujecie-tancerzy-baletowych_23-21482295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102952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nna\Desktop\TEATR\zajecia-baletowe-na-scenie-teatru-ze-swiatlem-i-dymem-dzieci-angazuja-sie-w-klasyczne-cwiczenia-na-scenie_104603-3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199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nna\Desktop\TEATR\zaslony-realistyczna-ilustracja-wektorowa_66219-18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78936"/>
            <a:ext cx="9144000" cy="7215872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2285984" y="3286124"/>
            <a:ext cx="4786346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9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OPERA</a:t>
            </a:r>
            <a:endParaRPr lang="pl-PL" sz="9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st3.idealista.com/cms/archivos/styles/idcms_social_tablet/public/2018-09/media/image/opera-pixabay.jpg?fv=Dta3G3lG&amp;itok=lY1_i4N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0210" y="428604"/>
            <a:ext cx="9674210" cy="52863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SCENICZNE  DZIEŁO  MUZYCZNE  </a:t>
            </a:r>
          </a:p>
          <a:p>
            <a:pPr algn="ctr"/>
            <a:r>
              <a:rPr lang="pl-PL" sz="3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WOKALNO – INSTRUMENTALNE  </a:t>
            </a:r>
            <a:endParaRPr lang="pl-PL" sz="3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Podobny obr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Podobny obr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nna\Desktop\TEATR\zaslony-realistyczna-ilustracja-wektorowa_66219-18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78936"/>
            <a:ext cx="9144000" cy="7215872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1428728" y="3571876"/>
            <a:ext cx="6500858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0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PANTOMIMA</a:t>
            </a:r>
            <a:endParaRPr lang="pl-PL" sz="80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na\Desktop\TEATR\para-mim-reki-mienia-zamknieta-czerwona-zaslona_23-21478916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0290429" cy="6858000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4357686" y="428604"/>
            <a:ext cx="478631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WIDOWISKO </a:t>
            </a:r>
          </a:p>
          <a:p>
            <a:pPr algn="ctr"/>
            <a:r>
              <a:rPr lang="pl-PL" sz="4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BEZ SŁÓW. </a:t>
            </a:r>
          </a:p>
          <a:p>
            <a:pPr algn="ctr"/>
            <a:r>
              <a:rPr lang="pl-PL" sz="4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AKTORZY PRACUJĄ GESTAMI ORAZ MIMIKĄ TWARZY, KTÓRA POMALOWANA </a:t>
            </a:r>
          </a:p>
          <a:p>
            <a:pPr algn="ctr"/>
            <a:r>
              <a:rPr lang="pl-PL" sz="4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JEST NA BIAŁO</a:t>
            </a:r>
            <a:endParaRPr lang="pl-PL" sz="40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\Desktop\TEATR\dwa-meski-i-zenski-mima-artysta-patrzeje-przez-czerwonej-zaslony_23-21478916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904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na\Desktop\TEATR\gniewny-zenski-mim-pokazuje-zadny-reka-znaka-meska-mim-pozycja-za-on_23-21478915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nna\Desktop\TEATR\podekscytowany-klaun_1385-21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0"/>
            <a:ext cx="1034483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na\Desktop\TEATR\scena-teatralna_1284-12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4" y="0"/>
            <a:ext cx="9201654" cy="7143776"/>
          </a:xfrm>
          <a:prstGeom prst="rect">
            <a:avLst/>
          </a:prstGeom>
          <a:noFill/>
        </p:spPr>
      </p:pic>
      <p:sp>
        <p:nvSpPr>
          <p:cNvPr id="3" name="pole tekstowe 2"/>
          <p:cNvSpPr txBox="1"/>
          <p:nvPr/>
        </p:nvSpPr>
        <p:spPr>
          <a:xfrm>
            <a:off x="2428860" y="2214554"/>
            <a:ext cx="4337070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BRAWA</a:t>
            </a:r>
            <a:endParaRPr lang="pl-PL" sz="88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\Desktop\TEATR\dwa-mimow-klania-sie-na-scenie-w-audytorium_23-21478916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02904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nna\Desktop\TEATR\zaslony-realistyczna-ilustracja-wektorowa_66219-18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78936"/>
            <a:ext cx="9144000" cy="7215872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857224" y="3214686"/>
            <a:ext cx="714380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96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entury Gothic" pitchFamily="34" charset="0"/>
              </a:rPr>
              <a:t> DZIĘKUJĘ</a:t>
            </a:r>
            <a:endParaRPr lang="pl-PL" sz="96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entury Gothic" pitchFamily="34" charset="0"/>
            </a:endParaRPr>
          </a:p>
        </p:txBody>
      </p:sp>
      <p:pic>
        <p:nvPicPr>
          <p:cNvPr id="5" name="Picture 2" descr="C:\Users\Anna\Desktop\zxxx\LOGO\LOGO WŁĄSVIWE.png"/>
          <p:cNvPicPr>
            <a:picLocks noChangeAspect="1" noChangeArrowheads="1"/>
          </p:cNvPicPr>
          <p:nvPr/>
        </p:nvPicPr>
        <p:blipFill>
          <a:blip r:embed="rId3"/>
          <a:srcRect l="26000" t="14000" r="21500" b="27500"/>
          <a:stretch>
            <a:fillRect/>
          </a:stretch>
        </p:blipFill>
        <p:spPr bwMode="auto">
          <a:xfrm rot="20384232">
            <a:off x="6806249" y="3425268"/>
            <a:ext cx="1003315" cy="11179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</TotalTime>
  <Words>133</Words>
  <Application>Microsoft Office PowerPoint</Application>
  <PresentationFormat>On-screen Show (4:3)</PresentationFormat>
  <Paragraphs>44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Century Gothic</vt:lpstr>
      <vt:lpstr>Motyw pakietu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Anna</dc:creator>
  <cp:lastModifiedBy>word</cp:lastModifiedBy>
  <cp:revision>41</cp:revision>
  <dcterms:created xsi:type="dcterms:W3CDTF">2020-04-20T10:18:26Z</dcterms:created>
  <dcterms:modified xsi:type="dcterms:W3CDTF">2021-04-12T19:29:32Z</dcterms:modified>
</cp:coreProperties>
</file>