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73" r:id="rId4"/>
    <p:sldId id="272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5" r:id="rId14"/>
    <p:sldId id="267" r:id="rId15"/>
    <p:sldId id="268" r:id="rId16"/>
    <p:sldId id="271" r:id="rId17"/>
    <p:sldId id="269" r:id="rId18"/>
    <p:sldId id="270" r:id="rId19"/>
  </p:sldIdLst>
  <p:sldSz cx="12192000" cy="6858000"/>
  <p:notesSz cx="6858000" cy="9144000"/>
  <p:embeddedFontLst>
    <p:embeddedFont>
      <p:font typeface="MS Gothic" panose="020B0609070205080204" pitchFamily="49" charset="-128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Franklin Gothic Demi Cond" panose="020B0706030402020204" pitchFamily="34" charset="0"/>
      <p:regular r:id="rId27"/>
    </p:embeddedFont>
    <p:embeddedFont>
      <p:font typeface="heysweet" pitchFamily="50" charset="0"/>
      <p:regular r:id="rId28"/>
    </p:embeddedFont>
    <p:embeddedFont>
      <p:font typeface="josephsophia" panose="02000505020000020003" pitchFamily="50" charset="0"/>
      <p:regular r:id="rId29"/>
    </p:embeddedFont>
    <p:embeddedFont>
      <p:font typeface="Stay Wildy Personal Use Only" pitchFamily="2" charset="0"/>
      <p:regular r:id="rId30"/>
    </p:embeddedFont>
    <p:embeddedFont>
      <p:font typeface="Winter Break" panose="02000500000000000000" pitchFamily="50" charset="0"/>
      <p:regular r:id="rId31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40"/>
    <a:srgbClr val="1B2911"/>
    <a:srgbClr val="F38619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80EB7-2B5D-4D0B-AE49-6C397804AF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7197FD-3E32-4C90-A434-E9C7C5B0EC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8A926-6613-4041-8C32-65E9A5A3B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AFA10-0633-476A-8153-1CF41796E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29DBAD-01C1-4E3B-8E31-72E8B6444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1438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A6F9C-2BF8-4476-A6DE-2B7F00CC8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F568F-5B14-466A-8469-AF8C5F322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56BCA-651E-4F12-87C1-28E2FCD3F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C849E-A473-4C18-B8EC-B41260CB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545723-7728-4859-BEA6-EB5A69DD6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6586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9D69A-C827-45C4-8F44-176CD2624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43EA27-A460-48F1-B302-2B33CC3CA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4DFD1-1B17-4E70-973B-F2275D95A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5385B-FE13-405C-A01E-129925DA8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43D90-2ADD-4FD3-82B7-B03CDB98A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7808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14D3D-F6A1-4C67-9994-A17C5D19B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33529-7DC6-482A-9B5A-F00523BFDF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174DCD-2902-4E82-A153-E53A913CBD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852475-0FC0-4033-9C99-3A6D5D30F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6976C1-5ADA-4519-B768-992C4FDAC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7DB681-3A12-4913-9505-E487427E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47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5CE7C-82EB-45F0-AC2E-C3367EC5A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5508A-CAC3-4DB1-8014-35CD191E3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46A29-9963-4271-B919-43A39B9D81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DCE537-C75B-44CA-ADCB-3AE02784AC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4A8A5D-6E40-42D3-91DE-CC6E41D90F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9B1632-55B7-4A67-8A85-2D6BF2F71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959D34-C6F4-4FAA-A8EC-3BCAD6BA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FAF92D-E1A0-4D57-AB78-3263BE2EC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849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FBA98-76ED-481A-A84F-4181BB4AE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4C0C6B-B3B2-4E8D-BE68-0C9139F4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85766E-7F8D-4B9B-B815-4DC091844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726286-53C6-48C2-B390-C2B81BBC2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943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DF87B9-196D-4DF0-8672-8F6553A85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5A11B9-1A8D-418D-8039-C7E83C412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46E8E-87DD-46F8-9389-4FFA029FF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0406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4DFC1-23F7-4DF3-8752-F4B492C95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4286A-9220-4728-9BBB-68041BE89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B7A1A-49F1-4459-BB15-CDA903A29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7C55C5-C062-4D7C-8B5E-612BE0E0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D51025-88D1-4BD0-8EBF-DBF6D7BC8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0DBC6-9C57-4F01-BA99-479786619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785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50B1C-DDAC-45C8-97C0-6BD132850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5E16E7-C479-4034-BF73-BDA73C8E5A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8E6726-7544-4AC8-90C7-B0287B440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1B36F1-50A8-42F6-A0B5-B109A6F94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1606A8-8B1C-430B-AB31-07BED7448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5B8EC7-C2D8-4239-BA1C-D2202A19C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4051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09D4A-932F-4628-9C52-E6D22290F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ACF8FA-9A72-4D3C-812E-AB0A02E779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03286-32EA-4B71-91AA-B61170E15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9F923-9BA6-44FA-9505-F140BA78C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FC64C-3964-4568-85DE-B153F287E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8723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1FF40-A3F7-45FD-8707-A0E09D6BB5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346C1A-D755-4A59-861D-26FC781202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EA262-DAFB-47DE-9EDB-39920DD4B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9C2A13-3C6A-4C27-9CB1-F156FA15B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0CE74-F3F6-4441-835D-E4599D529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8320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1CB498-E459-4462-A661-58D6DF8B8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71D9DC-270F-4386-8168-F4CC08361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B2349-A03E-4B5B-96A2-F9818AE0A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F2941-A464-4462-B20A-9FF02F01AE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96489-18CC-497E-8A33-447297CCEC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681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6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WIOSNA</a:t>
            </a:r>
          </a:p>
        </p:txBody>
      </p:sp>
    </p:spTree>
    <p:extLst>
      <p:ext uri="{BB962C8B-B14F-4D97-AF65-F5344CB8AC3E}">
        <p14:creationId xmlns:p14="http://schemas.microsoft.com/office/powerpoint/2010/main" val="3107760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4472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WIOSENNE MIESIACE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D85AA-EC08-4C7F-A75A-BE3FC2C602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1780" y="3014662"/>
            <a:ext cx="4208439" cy="159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949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671FAF5-1190-4878-890C-32F1D6B80A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7899" y="1517275"/>
            <a:ext cx="2725913" cy="3345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05BF83-3F12-4C9F-89CE-82DF87C3C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9768" y="1498222"/>
            <a:ext cx="2649832" cy="3345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A2D8581-7DC8-4948-80B3-A49DC3D623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2400" y="1517275"/>
            <a:ext cx="2719544" cy="3326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2F85562-146E-474A-BCBE-FBF2AA88EA13}"/>
              </a:ext>
            </a:extLst>
          </p:cNvPr>
          <p:cNvSpPr/>
          <p:nvPr/>
        </p:nvSpPr>
        <p:spPr>
          <a:xfrm>
            <a:off x="1763303" y="4424498"/>
            <a:ext cx="203773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8000" b="1" dirty="0">
                <a:solidFill>
                  <a:srgbClr val="008E40"/>
                </a:solidFill>
                <a:latin typeface="Winter Break" panose="02000500000000000000" pitchFamily="50" charset="0"/>
              </a:rPr>
              <a:t>marzec</a:t>
            </a:r>
            <a:endParaRPr lang="pl-PL" sz="1400" dirty="0">
              <a:solidFill>
                <a:srgbClr val="008E40"/>
              </a:solidFill>
              <a:latin typeface="Winter Break" panose="02000500000000000000" pitchFamily="50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112564-7A6D-4B15-9ADC-382CB5AA5E28}"/>
              </a:ext>
            </a:extLst>
          </p:cNvPr>
          <p:cNvSpPr/>
          <p:nvPr/>
        </p:nvSpPr>
        <p:spPr>
          <a:xfrm>
            <a:off x="4962105" y="4636508"/>
            <a:ext cx="23374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7200" b="1" dirty="0">
                <a:solidFill>
                  <a:srgbClr val="008E40"/>
                </a:solidFill>
                <a:latin typeface="Winter Break" panose="02000500000000000000" pitchFamily="50" charset="0"/>
              </a:rPr>
              <a:t>kwiecie</a:t>
            </a:r>
            <a:r>
              <a:rPr lang="pl-PL" sz="7200" b="1" dirty="0">
                <a:solidFill>
                  <a:srgbClr val="008E40"/>
                </a:solidFill>
                <a:latin typeface="josephsophia" panose="02000505020000020003" pitchFamily="50" charset="0"/>
              </a:rPr>
              <a:t>ń</a:t>
            </a:r>
            <a:endParaRPr lang="pl-PL" sz="1200" dirty="0">
              <a:solidFill>
                <a:srgbClr val="008E40"/>
              </a:solidFill>
              <a:latin typeface="josephsophia" panose="02000505020000020003" pitchFamily="50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5DF824-FA6A-41C2-9680-CC7FEF169842}"/>
              </a:ext>
            </a:extLst>
          </p:cNvPr>
          <p:cNvSpPr/>
          <p:nvPr/>
        </p:nvSpPr>
        <p:spPr>
          <a:xfrm>
            <a:off x="8932364" y="4631345"/>
            <a:ext cx="102463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7200" b="1" dirty="0">
                <a:solidFill>
                  <a:srgbClr val="008E40"/>
                </a:solidFill>
                <a:latin typeface="Winter Break" panose="02000500000000000000" pitchFamily="50" charset="0"/>
              </a:rPr>
              <a:t>maj</a:t>
            </a:r>
            <a:endParaRPr lang="pl-PL" sz="1200" dirty="0">
              <a:solidFill>
                <a:srgbClr val="008E40"/>
              </a:solidFill>
              <a:latin typeface="josephsophia" panose="0200050502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508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3032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ZWIASTUNY WIOSNY</a:t>
            </a:r>
          </a:p>
        </p:txBody>
      </p:sp>
    </p:spTree>
    <p:extLst>
      <p:ext uri="{BB962C8B-B14F-4D97-AF65-F5344CB8AC3E}">
        <p14:creationId xmlns:p14="http://schemas.microsoft.com/office/powerpoint/2010/main" val="1305236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-214068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Robi si</a:t>
            </a:r>
            <a:r>
              <a:rPr lang="pl-PL" sz="144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coraz cieplej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B19020-CF1E-49A4-965C-8A29C5A99A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772" y="2173532"/>
            <a:ext cx="4093259" cy="40932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3D3419-E4F3-41D1-A9E5-5A5D0999D0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588" y="1410286"/>
            <a:ext cx="351472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535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9285" y="1350889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Przyroda budzi si</a:t>
            </a:r>
            <a:r>
              <a:rPr lang="pl-PL" sz="133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do </a:t>
            </a:r>
            <a:r>
              <a:rPr lang="pl-PL" sz="11400" b="1" dirty="0">
                <a:solidFill>
                  <a:schemeClr val="accent6">
                    <a:lumMod val="50000"/>
                  </a:schemeClr>
                </a:solidFill>
                <a:latin typeface="heysweet" pitchFamily="50" charset="0"/>
              </a:rPr>
              <a:t>ż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ycia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BB15C4-B16D-410A-A03B-0179B590B0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935" y="1632457"/>
            <a:ext cx="3314847" cy="50672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3F6038-E860-42E5-B3C9-70E5124C9A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614" y="1596897"/>
            <a:ext cx="2501192" cy="453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48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197338"/>
            <a:ext cx="10358511" cy="2387600"/>
          </a:xfrm>
        </p:spPr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Robi si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zielono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F7993F-CC6A-4C6F-8185-98D16F08CD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598" y="2088662"/>
            <a:ext cx="4572000" cy="4572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7D5610-E9E8-459E-B9AB-EC2C0A6A38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357" y="2962812"/>
            <a:ext cx="4426634" cy="33199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2A5A208-729F-49CE-A333-3AD44F2F56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059" y="22860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169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682641"/>
            <a:ext cx="10358511" cy="1481352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Dni s</a:t>
            </a:r>
            <a:r>
              <a:rPr lang="pl-PL" sz="137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coraz d</a:t>
            </a:r>
            <a:r>
              <a:rPr lang="pl-PL" sz="114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ł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u</a:t>
            </a:r>
            <a:r>
              <a:rPr lang="pl-PL" sz="114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ż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sze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FCC1F0B-F3EE-4DA3-97AE-EFCFC2C2ED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949" y="2163993"/>
            <a:ext cx="2606275" cy="37410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070B261-B5C1-4502-A631-F22B93A56B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08" y="1553167"/>
            <a:ext cx="4351891" cy="435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75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84869"/>
            <a:ext cx="11966917" cy="1722903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Na gał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ziach pojawiaj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si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p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ki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CE52E0-29D9-42B1-BF9F-C156F94E8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86" y="2777465"/>
            <a:ext cx="4385637" cy="32892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B6A6E9-C97A-4FF6-BCF6-02A45BFDBC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279" y="2777465"/>
            <a:ext cx="4385637" cy="32892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344052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84869"/>
            <a:ext cx="11966917" cy="1722903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K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wiaty i niektóre drzewa kwitn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B40C21-88C0-46C1-8022-28A1E6FC7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458" y="2247314"/>
            <a:ext cx="45720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1EAEA8-DAA5-41B8-B53B-1FFC713142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544" y="1698673"/>
            <a:ext cx="5384409" cy="538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72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84869"/>
            <a:ext cx="11966917" cy="1722903"/>
          </a:xfrm>
        </p:spPr>
        <p:txBody>
          <a:bodyPr>
            <a:noAutofit/>
          </a:bodyPr>
          <a:lstStyle/>
          <a:p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K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iełkuj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nasiona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7AAD09-6DE3-46D9-AAD9-A7CDF9EF4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708" y="2555085"/>
            <a:ext cx="4531676" cy="3016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CD74BA-BB54-44A0-85C2-070684AFF2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811" y="-410818"/>
            <a:ext cx="10993767" cy="657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08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058592"/>
            <a:ext cx="11966917" cy="1722903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Niektóre ptaki wracaj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z ciepłych krajów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087275-2591-41F3-92D1-31173197D9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69" y="2656256"/>
            <a:ext cx="3954194" cy="39541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07EAA0-19AB-4077-8A28-07075751CE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23029"/>
            <a:ext cx="4137658" cy="27798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9045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81353" y="1505243"/>
            <a:ext cx="12473353" cy="1445065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Zwierz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ta budz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si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ze snu zimowego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82EFD5F-6C7C-4223-9292-AF00047A2F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43" y="3175392"/>
            <a:ext cx="5119103" cy="31832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94736A3-ADD3-4E33-9FA0-BCA100BBD2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915" y="3175392"/>
            <a:ext cx="4731451" cy="31832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9078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0677" y="685436"/>
            <a:ext cx="12473353" cy="1445065"/>
          </a:xfrm>
        </p:spPr>
        <p:txBody>
          <a:bodyPr>
            <a:noAutofit/>
          </a:bodyPr>
          <a:lstStyle/>
          <a:p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Budz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si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ę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motyle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C8F23C-DF0D-42A3-9F1C-4CFD6CABA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3" y="2069915"/>
            <a:ext cx="3810000" cy="381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9AC8C9-06A5-446A-8D20-019A8E9400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1" y="2550469"/>
            <a:ext cx="4572000" cy="4572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3A04814-26F5-4FEA-89D4-01AA2D918C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6962" y="2970437"/>
            <a:ext cx="421957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729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2941" y="275929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PTAKI PRZYLATUJ</a:t>
            </a:r>
            <a:r>
              <a:rPr lang="pl-PL" sz="9800" b="1" dirty="0">
                <a:solidFill>
                  <a:schemeClr val="accent6">
                    <a:lumMod val="50000"/>
                  </a:schemeClr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Ą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CE NA WIOSN</a:t>
            </a:r>
            <a:r>
              <a:rPr lang="pl-PL" sz="11100" b="1" dirty="0">
                <a:solidFill>
                  <a:schemeClr val="accent6">
                    <a:lumMod val="50000"/>
                  </a:schemeClr>
                </a:solidFill>
                <a:latin typeface="Franklin Gothic Demi Cond" panose="020B0706030402020204" pitchFamily="34" charset="0"/>
                <a:ea typeface="MS Gothic" panose="020B0609070205080204" pitchFamily="49" charset="-128"/>
              </a:rPr>
              <a:t>Ę</a:t>
            </a:r>
          </a:p>
        </p:txBody>
      </p:sp>
    </p:spTree>
    <p:extLst>
      <p:ext uri="{BB962C8B-B14F-4D97-AF65-F5344CB8AC3E}">
        <p14:creationId xmlns:p14="http://schemas.microsoft.com/office/powerpoint/2010/main" val="2510310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A13029B-332D-49DC-8714-CBA9E2787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2" y="218940"/>
            <a:ext cx="4439733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BC62EF-8FB6-48D0-9F63-50AB0459F1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3" y="218939"/>
            <a:ext cx="4439735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3E4F206-C9DE-473C-8925-1E69F4159917}"/>
              </a:ext>
            </a:extLst>
          </p:cNvPr>
          <p:cNvSpPr txBox="1"/>
          <p:nvPr/>
        </p:nvSpPr>
        <p:spPr>
          <a:xfrm>
            <a:off x="1158729" y="218939"/>
            <a:ext cx="12052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BOCIAN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844EF88-4CD4-41C2-A61F-92EEEAE51606}"/>
              </a:ext>
            </a:extLst>
          </p:cNvPr>
          <p:cNvSpPr txBox="1"/>
          <p:nvPr/>
        </p:nvSpPr>
        <p:spPr>
          <a:xfrm>
            <a:off x="6930321" y="2473189"/>
            <a:ext cx="1137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Ż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URAW</a:t>
            </a:r>
          </a:p>
        </p:txBody>
      </p:sp>
    </p:spTree>
    <p:extLst>
      <p:ext uri="{BB962C8B-B14F-4D97-AF65-F5344CB8AC3E}">
        <p14:creationId xmlns:p14="http://schemas.microsoft.com/office/powerpoint/2010/main" val="3750016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0AF29DC-659F-40F5-A9BC-01C51E604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5" y="218940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A2F09D-5849-477A-9ABC-A1E109162C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6" y="3548131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59698C-62BA-4CFE-A28D-7FEA8778FB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3" y="218940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5E6C31-ECB2-4501-9C07-FD8DD90244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1" y="3548130"/>
            <a:ext cx="4439733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2C87CA8-B1A8-4C36-82BD-1BE605888696}"/>
              </a:ext>
            </a:extLst>
          </p:cNvPr>
          <p:cNvSpPr txBox="1"/>
          <p:nvPr/>
        </p:nvSpPr>
        <p:spPr>
          <a:xfrm>
            <a:off x="4159507" y="218940"/>
            <a:ext cx="11466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DUDEK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55324A-9495-46E8-9BBE-A1362F2AF236}"/>
              </a:ext>
            </a:extLst>
          </p:cNvPr>
          <p:cNvSpPr txBox="1"/>
          <p:nvPr/>
        </p:nvSpPr>
        <p:spPr>
          <a:xfrm>
            <a:off x="4041688" y="3600313"/>
            <a:ext cx="13695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rgbClr val="1B2911"/>
                </a:solidFill>
                <a:latin typeface="Stay Wildy Personal Use Only" pitchFamily="2" charset="0"/>
              </a:rPr>
              <a:t>S</a:t>
            </a:r>
            <a:r>
              <a:rPr lang="pl-PL" sz="3600" dirty="0">
                <a:solidFill>
                  <a:srgbClr val="1B2911"/>
                </a:solidFill>
                <a:latin typeface="Stay Wildy Personal Use Only" pitchFamily="2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Stay Wildy Personal Use Only" pitchFamily="2" charset="0"/>
              </a:rPr>
              <a:t>OWIK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3CEF3C-EBF0-4F54-B8E6-3955DE829380}"/>
              </a:ext>
            </a:extLst>
          </p:cNvPr>
          <p:cNvSpPr txBox="1"/>
          <p:nvPr/>
        </p:nvSpPr>
        <p:spPr>
          <a:xfrm>
            <a:off x="7021604" y="205608"/>
            <a:ext cx="1025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WILGA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043CCA-0136-40CD-A0A8-5C43431E17F2}"/>
              </a:ext>
            </a:extLst>
          </p:cNvPr>
          <p:cNvSpPr txBox="1"/>
          <p:nvPr/>
        </p:nvSpPr>
        <p:spPr>
          <a:xfrm>
            <a:off x="6912792" y="3600313"/>
            <a:ext cx="10556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SZPAK</a:t>
            </a:r>
          </a:p>
        </p:txBody>
      </p:sp>
    </p:spTree>
    <p:extLst>
      <p:ext uri="{BB962C8B-B14F-4D97-AF65-F5344CB8AC3E}">
        <p14:creationId xmlns:p14="http://schemas.microsoft.com/office/powerpoint/2010/main" val="936407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0AF29DC-659F-40F5-A9BC-01C51E604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5" y="218940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BD597A-ED42-403C-98F0-B9C4284CB4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5" y="218940"/>
            <a:ext cx="4439733" cy="30007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28394F-8CDE-45D6-89BD-494BA98F4A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4" y="3548130"/>
            <a:ext cx="4439733" cy="2951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045E55F-1BB6-4153-B426-1378B0D310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3" y="218940"/>
            <a:ext cx="4439734" cy="30007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DF3EB25-CA41-4207-806D-8DCF2CD41B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3" y="3548129"/>
            <a:ext cx="4439733" cy="2951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C32E156-30D5-4786-A05F-F6E2C5E68DC4}"/>
              </a:ext>
            </a:extLst>
          </p:cNvPr>
          <p:cNvSpPr txBox="1"/>
          <p:nvPr/>
        </p:nvSpPr>
        <p:spPr>
          <a:xfrm>
            <a:off x="4043597" y="218940"/>
            <a:ext cx="12548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CZAJKA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BAAEAF-937F-4367-828F-244642D9413A}"/>
              </a:ext>
            </a:extLst>
          </p:cNvPr>
          <p:cNvSpPr txBox="1"/>
          <p:nvPr/>
        </p:nvSpPr>
        <p:spPr>
          <a:xfrm>
            <a:off x="6864071" y="257124"/>
            <a:ext cx="1882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SKOWRONEK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369E96E-BFAE-43B7-A743-07B2D280E61A}"/>
              </a:ext>
            </a:extLst>
          </p:cNvPr>
          <p:cNvSpPr txBox="1"/>
          <p:nvPr/>
        </p:nvSpPr>
        <p:spPr>
          <a:xfrm>
            <a:off x="4028746" y="5746903"/>
            <a:ext cx="14705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KUKU</a:t>
            </a:r>
            <a:r>
              <a:rPr lang="pl-PL" sz="3600" dirty="0">
                <a:solidFill>
                  <a:schemeClr val="bg1"/>
                </a:solidFill>
                <a:latin typeface="Stay Wildy Personal Use Only" pitchFamily="2" charset="0"/>
              </a:rPr>
              <a:t>Ł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KA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10EB00-C933-4069-BB66-063350BEF464}"/>
              </a:ext>
            </a:extLst>
          </p:cNvPr>
          <p:cNvSpPr txBox="1"/>
          <p:nvPr/>
        </p:nvSpPr>
        <p:spPr>
          <a:xfrm>
            <a:off x="6864071" y="5801344"/>
            <a:ext cx="17045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JASK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ÓŁ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1655853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65</Words>
  <Application>Microsoft Office PowerPoint</Application>
  <PresentationFormat>Widescreen</PresentationFormat>
  <Paragraphs>27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Stay Wildy Personal Use Only</vt:lpstr>
      <vt:lpstr>Calibri</vt:lpstr>
      <vt:lpstr>Franklin Gothic Demi Cond</vt:lpstr>
      <vt:lpstr>Arial</vt:lpstr>
      <vt:lpstr>heysweet</vt:lpstr>
      <vt:lpstr>Calibri Light</vt:lpstr>
      <vt:lpstr>Winter Break</vt:lpstr>
      <vt:lpstr>josephsophia</vt:lpstr>
      <vt:lpstr>MS Gothic</vt:lpstr>
      <vt:lpstr>Office Theme</vt:lpstr>
      <vt:lpstr>WIOSNA</vt:lpstr>
      <vt:lpstr>WIOSENNE MIESIACE</vt:lpstr>
      <vt:lpstr>PowerPoint Presentation</vt:lpstr>
      <vt:lpstr>ZWIASTUNY WIOSNY</vt:lpstr>
      <vt:lpstr>Robi się coraz cieplej</vt:lpstr>
      <vt:lpstr>Przyroda budzi się do życia</vt:lpstr>
      <vt:lpstr>Robi się zielono</vt:lpstr>
      <vt:lpstr>Dni są coraz dłuższe</vt:lpstr>
      <vt:lpstr>Na gałęziach pojawiają się pąki</vt:lpstr>
      <vt:lpstr>Kwiaty i niektóre drzewa kwitną</vt:lpstr>
      <vt:lpstr>Kiełkują nasiona</vt:lpstr>
      <vt:lpstr>Niektóre ptaki wracają z ciepłych krajów</vt:lpstr>
      <vt:lpstr>Zwierzęta budzą się ze snu zimowego </vt:lpstr>
      <vt:lpstr>Budzą się motyle</vt:lpstr>
      <vt:lpstr>PTAKI PRZYLATUJĄCE NA WIOSNĘ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WIOSNA</dc:title>
  <dc:creator>Aleksandra Jarosz</dc:creator>
  <cp:lastModifiedBy>Aleksandra Jarosz</cp:lastModifiedBy>
  <cp:revision>19</cp:revision>
  <dcterms:created xsi:type="dcterms:W3CDTF">2021-02-27T13:45:29Z</dcterms:created>
  <dcterms:modified xsi:type="dcterms:W3CDTF">2021-03-04T17:57:56Z</dcterms:modified>
</cp:coreProperties>
</file>